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0" r:id="rId5"/>
    <p:sldId id="268" r:id="rId6"/>
    <p:sldId id="269" r:id="rId7"/>
    <p:sldId id="271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5CFAB-CB00-4A78-B194-FBC2356E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54FC23-A820-477A-B7E8-6E1540E68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95D9C5-7669-4FAF-B9F5-A711729E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2FC20E-AF0D-4F23-9721-85301C71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E4AD2F-F7C8-495D-A79D-D2DDB32F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838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A139C-F9F4-4F73-AB72-F18D930F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5151FD-2326-4569-8E86-42AFD9D6F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463E88-A763-469E-B42C-A28A8B0D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BE5492-FBDA-4306-B7A8-A0761511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B93172-E62E-4FED-94CA-25382948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282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E7F5D5-DE64-4CB8-A807-6010CFFE2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62AFEA-F3C9-4F50-ACB4-2D89159AA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77B26F-F6A6-46B0-BE13-741BAD02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0B4644-6669-4941-A897-77953DD6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ED0694-1072-41F7-B54F-EFBD55D3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425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748DD-C4A1-4F96-90FE-01F0ED6D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EA43E-C44D-4749-8081-B3F07D77D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D237B-5036-414F-B357-54089EE8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3BED6-F5B2-46F2-9C8F-C9D1566F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17463B-3124-42A9-B95F-AA73C494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197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E4278-78C7-4BCF-B3BA-F492B45C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FA7324-715E-414F-A358-95E9A9FC9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4717C5-3CA0-4BE1-851C-D720C5E2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16DBBC-56A9-4715-A6F1-FA9C8791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253BF3-24A8-4057-9967-437643E0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576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4511C-9232-4464-AACC-BDF1D03A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57A86B-4ED3-4658-975B-09CDE3633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5CADAC-EA24-4FB8-9F4B-296503E1D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4AD47A-3546-4210-B369-C202B1C4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3B4F53-6DB1-46EE-A9A8-3F6D364CA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8698B6-EDED-4A6E-AFC7-B6317551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609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FC803-F387-4D46-A7A1-7FC2FD65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39C510-BFCE-4F2D-8CED-7E6211E21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5ED92-24F3-4743-8351-88798212C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11D124-63C9-43B1-986C-79010D7EE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271E46-456D-40C0-ABAD-03C6C1025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0C546C-FC5B-402E-98DA-CAD5C5A8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7D13AB-F172-437C-B026-B9177752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6835D2C-52C5-4D91-828C-606CF4EF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17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8A96C-5ECB-4964-BD48-1CE6CE79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70F898-B8DE-4D62-94CA-ED41FE8A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953369F-FB78-4B4E-9CC7-D13D7776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537DF1-CE59-4C6E-9F77-257FCE3D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713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6D0345-2AD9-4B81-A938-A1545798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8BCFE3-7D0C-4EBF-A6D5-4B1D2E49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6652F2-C543-46C2-9C29-5BF4F5BB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65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24AD9-7499-44A7-9063-E2DFB3E7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6D9F6C-B45E-4FC6-9B32-2EAB1245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EBC28B-4ABC-48CD-8A6F-AEF7A1C5D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0ABCF8-0150-4F1D-A64E-896524B0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D8B044-FE16-4CA0-8FA3-1B7F8690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14DEA5-5BE3-4B9C-96B8-A6C2D3A9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96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B8764-8760-47C7-A191-17463F8B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E1E4FC-7F2F-417A-AF92-56BDA3386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047453-BAB6-404F-B6F0-C8C4ECC0A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6DC951-E919-4806-BA52-0E69642C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F3A2D8-36E8-4DB7-8975-08088D62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B278ED-F4CB-4EC4-A49E-DE49EDEF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2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8F8E1FE-7E3E-424F-9C98-87DDA495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245E96-33A3-4665-BC81-CE2713F1A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E99B1D-54EC-4509-A549-C420A0B15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75694-5C64-4F06-B719-B0DA7B3744C8}" type="datetimeFigureOut">
              <a:rPr lang="es-CO" smtClean="0"/>
              <a:t>16/05/2020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F03A50-FF26-4391-8A24-E779D927C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3BBFBB-6338-4AA8-B348-2533C17CB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2FC8D-B6C6-4F14-8E59-BBAF9EAE85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647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E6C0DEF-CEDB-4ECC-AA17-707EC6141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416" y="2479138"/>
            <a:ext cx="2173711" cy="348351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85040B5-8E02-417A-A75B-BD70872014F1}"/>
              </a:ext>
            </a:extLst>
          </p:cNvPr>
          <p:cNvSpPr txBox="1"/>
          <p:nvPr/>
        </p:nvSpPr>
        <p:spPr>
          <a:xfrm>
            <a:off x="1877567" y="1094143"/>
            <a:ext cx="8436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SISTEMA DE INFORMACIÓN WEB ESTÁNDAR PARA LA GESTIÓN Y CONTROL DE PROYECTOS EN LA COMPAÑÍA MOVIP SAS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90FDCAF-1270-40FC-8DCB-D8C5A880D384}"/>
              </a:ext>
            </a:extLst>
          </p:cNvPr>
          <p:cNvSpPr txBox="1"/>
          <p:nvPr/>
        </p:nvSpPr>
        <p:spPr>
          <a:xfrm>
            <a:off x="4460304" y="3343731"/>
            <a:ext cx="51486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DIRECTOR</a:t>
            </a:r>
          </a:p>
          <a:p>
            <a:r>
              <a:rPr lang="es-CO" b="1" dirty="0"/>
              <a:t>	OSCAR JAVIER MORERA ZÁRATE</a:t>
            </a:r>
          </a:p>
          <a:p>
            <a:endParaRPr lang="es-CO" b="1" dirty="0"/>
          </a:p>
          <a:p>
            <a:r>
              <a:rPr lang="es-CO" b="1" dirty="0"/>
              <a:t>ESTUDIANTES</a:t>
            </a:r>
          </a:p>
          <a:p>
            <a:r>
              <a:rPr lang="es-CO" b="1" dirty="0"/>
              <a:t>	JOSE MANUEL BOHÓRQUEZ VEGA</a:t>
            </a:r>
          </a:p>
          <a:p>
            <a:r>
              <a:rPr lang="es-CO" b="1" dirty="0"/>
              <a:t>	YONATHAN CAMILO BOHÓRQUEZ RINCÓN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7CFDA47-045C-49B8-BF56-AAB521CDFDA9}"/>
              </a:ext>
            </a:extLst>
          </p:cNvPr>
          <p:cNvSpPr txBox="1"/>
          <p:nvPr/>
        </p:nvSpPr>
        <p:spPr>
          <a:xfrm>
            <a:off x="4460304" y="368320"/>
            <a:ext cx="327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PRE SUSTENTACIÓN</a:t>
            </a:r>
          </a:p>
        </p:txBody>
      </p:sp>
    </p:spTree>
    <p:extLst>
      <p:ext uri="{BB962C8B-B14F-4D97-AF65-F5344CB8AC3E}">
        <p14:creationId xmlns:p14="http://schemas.microsoft.com/office/powerpoint/2010/main" val="4239040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EMPRESAS (CLIENTES)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B26E1B0-1C1E-408C-9C16-46982A09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46" y="1967753"/>
            <a:ext cx="5506380" cy="29224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6FF6981-95E7-4AC7-909C-DAEFDFE95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296" y="1967754"/>
            <a:ext cx="5506377" cy="29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3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EMPRESAS (PROYECTOS)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8135B5-CCB4-49F1-8E41-E5C57D93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44" y="1493023"/>
            <a:ext cx="7139273" cy="47089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A33B89-8FA9-4B94-BE55-81C404FC7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985" y="1074503"/>
            <a:ext cx="2844868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5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EMPRESAS (ACTIVIDADES)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A724BD2-0CBB-4731-AFE5-C7CDED4C1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8" y="2024012"/>
            <a:ext cx="5294381" cy="280997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3A4EC0-FEE1-4E26-B672-17B123813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682" y="2022107"/>
            <a:ext cx="5294380" cy="28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80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EMPRESAS (TAREAS)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4DC7EE-C5FB-48C3-8E84-DF8627A60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02" y="1601475"/>
            <a:ext cx="5351494" cy="36512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EC79B3-AA5A-4C54-B088-98AEB4D79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20" y="1956854"/>
            <a:ext cx="5547451" cy="294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7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VALIDADOR O TESTER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F00DA3-5FE5-481F-84B3-F9382769C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2" y="1956854"/>
            <a:ext cx="5547452" cy="29442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E969802-1A07-45AF-A459-99F098721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057" y="1954948"/>
            <a:ext cx="5547454" cy="294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6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COBROS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D000A8-91A8-490F-A3B0-9F59E11DB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18" y="1954948"/>
            <a:ext cx="5547455" cy="29442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BBB61AC-0352-4978-8954-C3979603D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15" y="1784382"/>
            <a:ext cx="5547455" cy="32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5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FINANZAS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F9D37D1-D75F-4B3E-92D3-6E77E7D6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60" y="2098733"/>
            <a:ext cx="5391790" cy="28616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0777C2-0B26-4B82-AA8F-8EE3515A2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078" y="2098733"/>
            <a:ext cx="5391789" cy="28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7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BCF753-8787-4A90-BB31-8BC426C14DB4}"/>
              </a:ext>
            </a:extLst>
          </p:cNvPr>
          <p:cNvSpPr txBox="1"/>
          <p:nvPr/>
        </p:nvSpPr>
        <p:spPr>
          <a:xfrm>
            <a:off x="6096000" y="3164317"/>
            <a:ext cx="372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MÓDULOS DEL SISTEMA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F5F677D-B771-4599-892B-E2868C24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858" y="1684171"/>
            <a:ext cx="2173711" cy="34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7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ADMINISTRADOR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8D3829-5DAE-4BCD-AF1A-B71FEEA49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28" y="1204958"/>
            <a:ext cx="5052354" cy="53630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EBCCC1F-AB54-41B1-BD31-EDE56360B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911" y="1204958"/>
            <a:ext cx="5052355" cy="53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1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DIRECTOR DE PROYECTOS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6B2744-8B47-4CD1-AC98-DEBD646EC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20" y="1206501"/>
            <a:ext cx="5052355" cy="53630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87D327D-F52F-43D8-AEA3-46851CEE3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107" y="1206501"/>
            <a:ext cx="5052355" cy="53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2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PERFIL DE OPERACIÓN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84270ED-6EE6-4537-BAD0-4B2F48A27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13" y="1193248"/>
            <a:ext cx="5907997" cy="53630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E2EDD1-E60E-4A3F-B5B7-92888579C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847" y="1193247"/>
            <a:ext cx="3036020" cy="53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0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CLIENTE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019FF6-7E38-401A-904B-3FEADD29C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10" y="1907361"/>
            <a:ext cx="5357307" cy="30394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C7D3B2-2CC0-4F68-ABA7-2DE5001EF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952" y="1499428"/>
            <a:ext cx="5357307" cy="38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ROLES DEL SISTEMA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B43426-ADFE-438A-9887-2DD2D4BD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36" y="2100955"/>
            <a:ext cx="5428769" cy="29727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F3BBC7C-90F8-428F-92E3-38C9928A0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611" y="2244026"/>
            <a:ext cx="5428769" cy="2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5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CRUD PERFIL DE OPERACIÓN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CAFFBFA-F081-4829-B815-9110D3EFC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307" y="1497523"/>
            <a:ext cx="5073714" cy="38591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2BBC88B-5398-424B-A4C2-AA2702CE2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452" y="1262599"/>
            <a:ext cx="3120331" cy="5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4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590FB1-9A5C-4D0E-8E06-6A51A1F36614}"/>
              </a:ext>
            </a:extLst>
          </p:cNvPr>
          <p:cNvSpPr/>
          <p:nvPr/>
        </p:nvSpPr>
        <p:spPr>
          <a:xfrm>
            <a:off x="1" y="0"/>
            <a:ext cx="11423374" cy="891540"/>
          </a:xfrm>
          <a:prstGeom prst="rect">
            <a:avLst/>
          </a:prstGeom>
          <a:solidFill>
            <a:srgbClr val="4C5254"/>
          </a:solidFill>
          <a:ln>
            <a:solidFill>
              <a:srgbClr val="4C5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/>
              <a:t>MÓDULO</a:t>
            </a:r>
            <a:r>
              <a:rPr lang="es-CO" dirty="0"/>
              <a:t> </a:t>
            </a:r>
            <a:r>
              <a:rPr lang="es-CO" sz="2800" dirty="0"/>
              <a:t>EMPRESAS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AB57A7D-78A8-47B5-9A54-1459EF84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06" t="1113" r="14866" b="32693"/>
          <a:stretch/>
        </p:blipFill>
        <p:spPr>
          <a:xfrm>
            <a:off x="11507793" y="0"/>
            <a:ext cx="599484" cy="8915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CBBFA4-5BFA-4801-8656-21900011B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34" y="1629947"/>
            <a:ext cx="5468205" cy="39510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E3E413-544B-49A6-A167-56C5D2480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114" y="2252425"/>
            <a:ext cx="5468205" cy="27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635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90</Words>
  <Application>Microsoft Office PowerPoint</Application>
  <PresentationFormat>Panorámica</PresentationFormat>
  <Paragraphs>23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Yonathan Bohorquez Rincon</dc:creator>
  <cp:lastModifiedBy>Yonathan Bohorquez Rincon</cp:lastModifiedBy>
  <cp:revision>13</cp:revision>
  <dcterms:created xsi:type="dcterms:W3CDTF">2020-05-16T17:16:39Z</dcterms:created>
  <dcterms:modified xsi:type="dcterms:W3CDTF">2020-05-17T00:50:26Z</dcterms:modified>
</cp:coreProperties>
</file>